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8E9181-725F-4976-BB5A-1B4BA6724C7D}" v="1" dt="2023-06-12T05:15:10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D8E9181-725F-4976-BB5A-1B4BA6724C7D}"/>
    <pc:docChg chg="custSel modSld">
      <pc:chgData name="Narelle Wheaton" userId="6e1b2b30-480e-4f91-806b-6735d5b9e446" providerId="ADAL" clId="{7D8E9181-725F-4976-BB5A-1B4BA6724C7D}" dt="2023-06-12T05:15:21.285" v="29" actId="1076"/>
      <pc:docMkLst>
        <pc:docMk/>
      </pc:docMkLst>
      <pc:sldChg chg="modSp mod">
        <pc:chgData name="Narelle Wheaton" userId="6e1b2b30-480e-4f91-806b-6735d5b9e446" providerId="ADAL" clId="{7D8E9181-725F-4976-BB5A-1B4BA6724C7D}" dt="2023-06-12T05:14:08.834" v="16" actId="1076"/>
        <pc:sldMkLst>
          <pc:docMk/>
          <pc:sldMk cId="4242461264" sldId="256"/>
        </pc:sldMkLst>
        <pc:spChg chg="mod">
          <ac:chgData name="Narelle Wheaton" userId="6e1b2b30-480e-4f91-806b-6735d5b9e446" providerId="ADAL" clId="{7D8E9181-725F-4976-BB5A-1B4BA6724C7D}" dt="2023-06-12T05:14:08.834" v="16" actId="1076"/>
          <ac:spMkLst>
            <pc:docMk/>
            <pc:sldMk cId="4242461264" sldId="256"/>
            <ac:spMk id="3" creationId="{D1D69B94-E9B3-433D-AFE6-0A6940A4C069}"/>
          </ac:spMkLst>
        </pc:spChg>
      </pc:sldChg>
      <pc:sldChg chg="modSp mod">
        <pc:chgData name="Narelle Wheaton" userId="6e1b2b30-480e-4f91-806b-6735d5b9e446" providerId="ADAL" clId="{7D8E9181-725F-4976-BB5A-1B4BA6724C7D}" dt="2023-06-12T05:14:17.029" v="18" actId="1076"/>
        <pc:sldMkLst>
          <pc:docMk/>
          <pc:sldMk cId="3392808230" sldId="257"/>
        </pc:sldMkLst>
        <pc:spChg chg="mod">
          <ac:chgData name="Narelle Wheaton" userId="6e1b2b30-480e-4f91-806b-6735d5b9e446" providerId="ADAL" clId="{7D8E9181-725F-4976-BB5A-1B4BA6724C7D}" dt="2023-06-12T05:14:17.029" v="18" actId="1076"/>
          <ac:spMkLst>
            <pc:docMk/>
            <pc:sldMk cId="3392808230" sldId="257"/>
            <ac:spMk id="3" creationId="{D1D69B94-E9B3-433D-AFE6-0A6940A4C069}"/>
          </ac:spMkLst>
        </pc:spChg>
      </pc:sldChg>
      <pc:sldChg chg="modSp mod">
        <pc:chgData name="Narelle Wheaton" userId="6e1b2b30-480e-4f91-806b-6735d5b9e446" providerId="ADAL" clId="{7D8E9181-725F-4976-BB5A-1B4BA6724C7D}" dt="2023-06-12T05:14:43.076" v="20" actId="1076"/>
        <pc:sldMkLst>
          <pc:docMk/>
          <pc:sldMk cId="2120080302" sldId="258"/>
        </pc:sldMkLst>
        <pc:spChg chg="mod">
          <ac:chgData name="Narelle Wheaton" userId="6e1b2b30-480e-4f91-806b-6735d5b9e446" providerId="ADAL" clId="{7D8E9181-725F-4976-BB5A-1B4BA6724C7D}" dt="2023-06-12T05:14:43.076" v="20" actId="1076"/>
          <ac:spMkLst>
            <pc:docMk/>
            <pc:sldMk cId="2120080302" sldId="258"/>
            <ac:spMk id="3" creationId="{D1D69B94-E9B3-433D-AFE6-0A6940A4C069}"/>
          </ac:spMkLst>
        </pc:spChg>
      </pc:sldChg>
      <pc:sldChg chg="delSp modSp mod">
        <pc:chgData name="Narelle Wheaton" userId="6e1b2b30-480e-4f91-806b-6735d5b9e446" providerId="ADAL" clId="{7D8E9181-725F-4976-BB5A-1B4BA6724C7D}" dt="2023-06-12T05:15:07.959" v="26" actId="21"/>
        <pc:sldMkLst>
          <pc:docMk/>
          <pc:sldMk cId="1972980590" sldId="259"/>
        </pc:sldMkLst>
        <pc:spChg chg="mod">
          <ac:chgData name="Narelle Wheaton" userId="6e1b2b30-480e-4f91-806b-6735d5b9e446" providerId="ADAL" clId="{7D8E9181-725F-4976-BB5A-1B4BA6724C7D}" dt="2023-06-12T05:15:02.932" v="25" actId="1076"/>
          <ac:spMkLst>
            <pc:docMk/>
            <pc:sldMk cId="1972980590" sldId="259"/>
            <ac:spMk id="3" creationId="{D1D69B94-E9B3-433D-AFE6-0A6940A4C069}"/>
          </ac:spMkLst>
        </pc:spChg>
        <pc:spChg chg="del">
          <ac:chgData name="Narelle Wheaton" userId="6e1b2b30-480e-4f91-806b-6735d5b9e446" providerId="ADAL" clId="{7D8E9181-725F-4976-BB5A-1B4BA6724C7D}" dt="2023-06-12T05:15:07.959" v="26" actId="21"/>
          <ac:spMkLst>
            <pc:docMk/>
            <pc:sldMk cId="1972980590" sldId="259"/>
            <ac:spMk id="4" creationId="{ED73F9F5-3461-4AE0-A71F-DC71B92AB946}"/>
          </ac:spMkLst>
        </pc:spChg>
      </pc:sldChg>
      <pc:sldChg chg="modSp mod">
        <pc:chgData name="Narelle Wheaton" userId="6e1b2b30-480e-4f91-806b-6735d5b9e446" providerId="ADAL" clId="{7D8E9181-725F-4976-BB5A-1B4BA6724C7D}" dt="2023-06-12T05:14:51.881" v="22" actId="1076"/>
        <pc:sldMkLst>
          <pc:docMk/>
          <pc:sldMk cId="1440083162" sldId="260"/>
        </pc:sldMkLst>
        <pc:spChg chg="mod">
          <ac:chgData name="Narelle Wheaton" userId="6e1b2b30-480e-4f91-806b-6735d5b9e446" providerId="ADAL" clId="{7D8E9181-725F-4976-BB5A-1B4BA6724C7D}" dt="2023-06-12T05:14:51.881" v="22" actId="1076"/>
          <ac:spMkLst>
            <pc:docMk/>
            <pc:sldMk cId="1440083162" sldId="260"/>
            <ac:spMk id="3" creationId="{D1D69B94-E9B3-433D-AFE6-0A6940A4C069}"/>
          </ac:spMkLst>
        </pc:spChg>
      </pc:sldChg>
      <pc:sldChg chg="addSp modSp mod">
        <pc:chgData name="Narelle Wheaton" userId="6e1b2b30-480e-4f91-806b-6735d5b9e446" providerId="ADAL" clId="{7D8E9181-725F-4976-BB5A-1B4BA6724C7D}" dt="2023-06-12T05:15:21.285" v="29" actId="1076"/>
        <pc:sldMkLst>
          <pc:docMk/>
          <pc:sldMk cId="1787843334" sldId="261"/>
        </pc:sldMkLst>
        <pc:spChg chg="add mod">
          <ac:chgData name="Narelle Wheaton" userId="6e1b2b30-480e-4f91-806b-6735d5b9e446" providerId="ADAL" clId="{7D8E9181-725F-4976-BB5A-1B4BA6724C7D}" dt="2023-06-12T05:15:10.639" v="27"/>
          <ac:spMkLst>
            <pc:docMk/>
            <pc:sldMk cId="1787843334" sldId="261"/>
            <ac:spMk id="2" creationId="{96BFE493-3C7B-B417-4F28-C6CCC6523357}"/>
          </ac:spMkLst>
        </pc:spChg>
        <pc:spChg chg="mod">
          <ac:chgData name="Narelle Wheaton" userId="6e1b2b30-480e-4f91-806b-6735d5b9e446" providerId="ADAL" clId="{7D8E9181-725F-4976-BB5A-1B4BA6724C7D}" dt="2023-06-12T05:15:21.285" v="29" actId="1076"/>
          <ac:spMkLst>
            <pc:docMk/>
            <pc:sldMk cId="1787843334" sldId="261"/>
            <ac:spMk id="3" creationId="{D1D69B94-E9B3-433D-AFE6-0A6940A4C06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8359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17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247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325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88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2216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484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571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992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8023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7417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7C21-36F8-48E6-9110-0A8D9C578072}" type="datetimeFigureOut">
              <a:rPr lang="en-AU" smtClean="0"/>
              <a:t>12/06/2023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C6339-C4FF-4184-893F-267A7801BC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5687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0416"/>
            <a:ext cx="9144000" cy="4597167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Verse 1</a:t>
            </a:r>
          </a:p>
          <a:p>
            <a:r>
              <a:rPr lang="en-US" sz="4000" dirty="0"/>
              <a:t>Tell out the wonderful story,</a:t>
            </a:r>
            <a:br>
              <a:rPr lang="en-US" sz="4000" dirty="0"/>
            </a:br>
            <a:r>
              <a:rPr lang="en-US" sz="4000" dirty="0"/>
              <a:t>Tell it </a:t>
            </a:r>
            <a:r>
              <a:rPr lang="en-US" sz="4000" dirty="0" err="1"/>
              <a:t>where'er</a:t>
            </a:r>
            <a:r>
              <a:rPr lang="en-US" sz="4000" dirty="0"/>
              <a:t> you go;</a:t>
            </a:r>
            <a:br>
              <a:rPr lang="en-US" sz="4000" dirty="0"/>
            </a:br>
            <a:r>
              <a:rPr lang="en-US" sz="4000" dirty="0"/>
              <a:t>Tell of the king and His glory,</a:t>
            </a:r>
            <a:br>
              <a:rPr lang="en-US" sz="4000" dirty="0"/>
            </a:br>
            <a:r>
              <a:rPr lang="en-US" sz="4000" dirty="0"/>
              <a:t>Tell how He loved us so.</a:t>
            </a:r>
            <a:br>
              <a:rPr lang="en-US" sz="4000" dirty="0"/>
            </a:br>
            <a:r>
              <a:rPr lang="en-US" sz="4000" dirty="0"/>
              <a:t>This is the story most precious,</a:t>
            </a:r>
            <a:br>
              <a:rPr lang="en-US" sz="4000" dirty="0"/>
            </a:br>
            <a:r>
              <a:rPr lang="en-US" sz="4000" dirty="0"/>
              <a:t>Jesus has died to redeem us;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242461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2754"/>
            <a:ext cx="9144000" cy="3892492"/>
          </a:xfrm>
        </p:spPr>
        <p:txBody>
          <a:bodyPr>
            <a:normAutofit/>
          </a:bodyPr>
          <a:lstStyle/>
          <a:p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br>
              <a:rPr lang="en-US" sz="4000" dirty="0"/>
            </a:br>
            <a:r>
              <a:rPr lang="en-US" sz="4000" dirty="0"/>
              <a:t>Somebody's life will be brighter,</a:t>
            </a:r>
            <a:br>
              <a:rPr lang="en-US" sz="4000" dirty="0"/>
            </a:br>
            <a:r>
              <a:rPr lang="en-US" sz="4000" dirty="0"/>
              <a:t>Somebody's care will be lighter;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392808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2941"/>
            <a:ext cx="9144000" cy="5092118"/>
          </a:xfrm>
        </p:spPr>
        <p:txBody>
          <a:bodyPr>
            <a:normAutofit/>
          </a:bodyPr>
          <a:lstStyle/>
          <a:p>
            <a:r>
              <a:rPr lang="en-US" sz="2000" dirty="0"/>
              <a:t>Verse 2.</a:t>
            </a:r>
            <a:br>
              <a:rPr lang="en-US" dirty="0"/>
            </a:br>
            <a:r>
              <a:rPr lang="en-US" sz="4000" dirty="0"/>
              <a:t>Never a story so wondrous,</a:t>
            </a:r>
            <a:br>
              <a:rPr lang="en-US" sz="4000" dirty="0"/>
            </a:br>
            <a:r>
              <a:rPr lang="en-US" sz="4000" dirty="0"/>
              <a:t>Tell it to all around;</a:t>
            </a:r>
            <a:br>
              <a:rPr lang="en-US" sz="4000" dirty="0"/>
            </a:br>
            <a:r>
              <a:rPr lang="en-US" sz="4000" dirty="0"/>
              <a:t>While we were sinners He loved us,</a:t>
            </a:r>
            <a:br>
              <a:rPr lang="en-US" sz="4000" dirty="0"/>
            </a:br>
            <a:r>
              <a:rPr lang="en-US" sz="4000" dirty="0"/>
              <a:t>Mercy and grace abound.</a:t>
            </a:r>
            <a:br>
              <a:rPr lang="en-US" sz="4000" dirty="0"/>
            </a:br>
            <a:r>
              <a:rPr lang="en-US" sz="4000" dirty="0"/>
              <a:t>Wandering and weary He sought us,</a:t>
            </a:r>
            <a:br>
              <a:rPr lang="en-US" sz="4000" dirty="0"/>
            </a:br>
            <a:r>
              <a:rPr lang="en-US" sz="4000" dirty="0"/>
              <a:t>Back to the Father He brought us;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2120080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2754"/>
            <a:ext cx="9144000" cy="3892492"/>
          </a:xfrm>
        </p:spPr>
        <p:txBody>
          <a:bodyPr>
            <a:normAutofit/>
          </a:bodyPr>
          <a:lstStyle/>
          <a:p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br>
              <a:rPr lang="en-US" sz="4000" dirty="0"/>
            </a:br>
            <a:r>
              <a:rPr lang="en-US" sz="4000" dirty="0"/>
              <a:t>Somebody's life will be brighter,</a:t>
            </a:r>
            <a:br>
              <a:rPr lang="en-US" sz="4000" dirty="0"/>
            </a:br>
            <a:r>
              <a:rPr lang="en-US" sz="4000" dirty="0"/>
              <a:t>Somebody's care will be lighter;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440083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8011"/>
            <a:ext cx="9144000" cy="4881978"/>
          </a:xfrm>
        </p:spPr>
        <p:txBody>
          <a:bodyPr>
            <a:normAutofit/>
          </a:bodyPr>
          <a:lstStyle/>
          <a:p>
            <a:r>
              <a:rPr lang="en-US" sz="2000" dirty="0"/>
              <a:t>Verse 3.</a:t>
            </a:r>
            <a:br>
              <a:rPr lang="en-US" dirty="0"/>
            </a:br>
            <a:r>
              <a:rPr lang="en-US" sz="4000" dirty="0"/>
              <a:t>Wonderful story of Jesus,</a:t>
            </a:r>
            <a:br>
              <a:rPr lang="en-US" sz="4000" dirty="0"/>
            </a:br>
            <a:r>
              <a:rPr lang="en-US" sz="4000" dirty="0"/>
              <a:t>Tell every sin sick soul;</a:t>
            </a:r>
            <a:br>
              <a:rPr lang="en-US" sz="4000" dirty="0"/>
            </a:br>
            <a:r>
              <a:rPr lang="en-US" sz="4000" dirty="0"/>
              <a:t>Wonderful message of mercy,</a:t>
            </a:r>
            <a:br>
              <a:rPr lang="en-US" sz="4000" dirty="0"/>
            </a:br>
            <a:r>
              <a:rPr lang="en-US" sz="4000" dirty="0"/>
              <a:t>Jesus can make them whole.</a:t>
            </a:r>
            <a:br>
              <a:rPr lang="en-US" sz="4000" dirty="0"/>
            </a:br>
            <a:r>
              <a:rPr lang="en-US" sz="4000" dirty="0"/>
              <a:t>Still flows the wonderful river,</a:t>
            </a:r>
            <a:br>
              <a:rPr lang="en-US" sz="4000" dirty="0"/>
            </a:br>
            <a:r>
              <a:rPr lang="en-US" sz="4000" dirty="0"/>
              <a:t>From every sin to deliver;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97298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D69B94-E9B3-433D-AFE6-0A6940A4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2754"/>
            <a:ext cx="9144000" cy="3892492"/>
          </a:xfrm>
        </p:spPr>
        <p:txBody>
          <a:bodyPr>
            <a:normAutofit/>
          </a:bodyPr>
          <a:lstStyle/>
          <a:p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br>
              <a:rPr lang="en-US" sz="4000" dirty="0"/>
            </a:br>
            <a:r>
              <a:rPr lang="en-US" sz="4000" dirty="0"/>
              <a:t>Somebody's life will be brighter,</a:t>
            </a:r>
            <a:br>
              <a:rPr lang="en-US" sz="4000" dirty="0"/>
            </a:br>
            <a:r>
              <a:rPr lang="en-US" sz="4000" dirty="0"/>
              <a:t>Somebody's care will be lighter;</a:t>
            </a:r>
            <a:br>
              <a:rPr lang="en-US" sz="4000" dirty="0"/>
            </a:br>
            <a:r>
              <a:rPr lang="en-US" sz="4000" dirty="0"/>
              <a:t>You can tell out the sweet story,</a:t>
            </a:r>
            <a:br>
              <a:rPr lang="en-US" sz="4000" dirty="0"/>
            </a:br>
            <a:r>
              <a:rPr lang="en-US" sz="4000" dirty="0"/>
              <a:t>You, yes, you.</a:t>
            </a:r>
            <a:endParaRPr lang="en-AU" sz="4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BFE493-3C7B-B417-4F28-C6CCC6523357}"/>
              </a:ext>
            </a:extLst>
          </p:cNvPr>
          <p:cNvSpPr txBox="1"/>
          <p:nvPr/>
        </p:nvSpPr>
        <p:spPr>
          <a:xfrm>
            <a:off x="186655" y="6077824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effectLst/>
              </a:rPr>
              <a:t>Tell out the wonderful story</a:t>
            </a:r>
            <a:r>
              <a:rPr lang="en-US" sz="1200" dirty="0"/>
              <a:t> </a:t>
            </a:r>
          </a:p>
          <a:p>
            <a:r>
              <a:rPr lang="en-US" sz="1200" b="0" i="0" u="none" strike="noStrike" dirty="0">
                <a:effectLst/>
              </a:rPr>
              <a:t>Sidney Edward Cox (1887-1975)</a:t>
            </a:r>
          </a:p>
          <a:p>
            <a:r>
              <a:rPr lang="en-US" sz="1200" dirty="0"/>
              <a:t> © The General of the Salvation Army </a:t>
            </a:r>
          </a:p>
        </p:txBody>
      </p:sp>
    </p:spTree>
    <p:extLst>
      <p:ext uri="{BB962C8B-B14F-4D97-AF65-F5344CB8AC3E}">
        <p14:creationId xmlns:p14="http://schemas.microsoft.com/office/powerpoint/2010/main" val="1787843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348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2022-04-06T05:49:33Z</dcterms:created>
  <dcterms:modified xsi:type="dcterms:W3CDTF">2023-06-12T05:15:26Z</dcterms:modified>
</cp:coreProperties>
</file>